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5C554F"/>
        </a:fontRef>
        <a:srgbClr val="5C554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wholeTbl>
    <a:band2H>
      <a:tcTxStyle b="def" i="def"/>
      <a:tcStyle>
        <a:tcBdr/>
        <a:fill>
          <a:solidFill>
            <a:srgbClr val="5C554F">
              <a:alpha val="12000"/>
            </a:srgbClr>
          </a:solidFill>
        </a:fill>
      </a:tcStyle>
    </a:band2H>
    <a:firstCol>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Col>
    <a:lastRow>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lastRow>
    <a:firstRow>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Row>
  </a:tblStyle>
  <a:tblStyle styleId="{D51ADE6A-740E-44AE-83CC-AE7238B6C88D}" styleName="">
    <a:tblBg/>
    <a:wholeTb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wholeTbl>
    <a:band2H>
      <a:tcTxStyle b="def" i="def"/>
      <a:tcStyle>
        <a:tcBdr/>
        <a:fill>
          <a:solidFill>
            <a:srgbClr val="EFF1F3"/>
          </a:solidFill>
        </a:fill>
      </a:tcStyle>
    </a:band2H>
    <a:firstCo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Col>
    <a:la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lastRow>
    <a:fir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Row>
  </a:tblStyle>
  <a:tblStyle styleId="{4A9BC294-FFE2-49D5-8D69-9E1BD2C41BD5}" styleName="">
    <a:tblBg/>
    <a:wholeTb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wholeTbl>
    <a:band2H>
      <a:tcTxStyle b="def" i="def"/>
      <a:tcStyle>
        <a:tcBdr/>
        <a:fill>
          <a:solidFill>
            <a:srgbClr val="EFF1F3"/>
          </a:solidFill>
        </a:fill>
      </a:tcStyle>
    </a:band2H>
    <a:firstCo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Col>
    <a:la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lastRow>
    <a:fir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9" name="Shape 149"/>
          <p:cNvSpPr/>
          <p:nvPr>
            <p:ph type="sldImg"/>
          </p:nvPr>
        </p:nvSpPr>
        <p:spPr>
          <a:xfrm>
            <a:off x="1143000" y="685800"/>
            <a:ext cx="4572000" cy="3429000"/>
          </a:xfrm>
          <a:prstGeom prst="rect">
            <a:avLst/>
          </a:prstGeom>
        </p:spPr>
        <p:txBody>
          <a:bodyPr/>
          <a:lstStyle/>
          <a:p>
            <a:pPr/>
          </a:p>
        </p:txBody>
      </p:sp>
      <p:sp>
        <p:nvSpPr>
          <p:cNvPr id="150" name="Shape 15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3000">
        <a:latin typeface="Lucida Grande"/>
        <a:ea typeface="Lucida Grande"/>
        <a:cs typeface="Lucida Grande"/>
        <a:sym typeface="Lucida Grande"/>
      </a:defRPr>
    </a:lvl1pPr>
    <a:lvl2pPr indent="228600" defTabSz="584200" latinLnBrk="0">
      <a:defRPr sz="3000">
        <a:latin typeface="Lucida Grande"/>
        <a:ea typeface="Lucida Grande"/>
        <a:cs typeface="Lucida Grande"/>
        <a:sym typeface="Lucida Grande"/>
      </a:defRPr>
    </a:lvl2pPr>
    <a:lvl3pPr indent="457200" defTabSz="584200" latinLnBrk="0">
      <a:defRPr sz="3000">
        <a:latin typeface="Lucida Grande"/>
        <a:ea typeface="Lucida Grande"/>
        <a:cs typeface="Lucida Grande"/>
        <a:sym typeface="Lucida Grande"/>
      </a:defRPr>
    </a:lvl3pPr>
    <a:lvl4pPr indent="685800" defTabSz="584200" latinLnBrk="0">
      <a:defRPr sz="3000">
        <a:latin typeface="Lucida Grande"/>
        <a:ea typeface="Lucida Grande"/>
        <a:cs typeface="Lucida Grande"/>
        <a:sym typeface="Lucida Grande"/>
      </a:defRPr>
    </a:lvl4pPr>
    <a:lvl5pPr indent="914400" defTabSz="584200" latinLnBrk="0">
      <a:defRPr sz="3000">
        <a:latin typeface="Lucida Grande"/>
        <a:ea typeface="Lucida Grande"/>
        <a:cs typeface="Lucida Grande"/>
        <a:sym typeface="Lucida Grande"/>
      </a:defRPr>
    </a:lvl5pPr>
    <a:lvl6pPr indent="1143000" defTabSz="584200" latinLnBrk="0">
      <a:defRPr sz="3000">
        <a:latin typeface="Lucida Grande"/>
        <a:ea typeface="Lucida Grande"/>
        <a:cs typeface="Lucida Grande"/>
        <a:sym typeface="Lucida Grande"/>
      </a:defRPr>
    </a:lvl6pPr>
    <a:lvl7pPr indent="1371600" defTabSz="584200" latinLnBrk="0">
      <a:defRPr sz="3000">
        <a:latin typeface="Lucida Grande"/>
        <a:ea typeface="Lucida Grande"/>
        <a:cs typeface="Lucida Grande"/>
        <a:sym typeface="Lucida Grande"/>
      </a:defRPr>
    </a:lvl7pPr>
    <a:lvl8pPr indent="1600200" defTabSz="584200" latinLnBrk="0">
      <a:defRPr sz="3000">
        <a:latin typeface="Lucida Grande"/>
        <a:ea typeface="Lucida Grande"/>
        <a:cs typeface="Lucida Grande"/>
        <a:sym typeface="Lucida Grande"/>
      </a:defRPr>
    </a:lvl8pPr>
    <a:lvl9pPr indent="1828800" defTabSz="584200" latinLnBrk="0">
      <a:defRPr sz="30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405312" y="3482578"/>
            <a:ext cx="15573376" cy="4107657"/>
          </a:xfrm>
          <a:prstGeom prst="rect">
            <a:avLst/>
          </a:prstGeom>
        </p:spPr>
        <p:txBody>
          <a:bodyPr anchor="b"/>
          <a:lstStyle/>
          <a:p>
            <a:pPr/>
            <a:r>
              <a:t>Title Text</a:t>
            </a:r>
          </a:p>
        </p:txBody>
      </p:sp>
      <p:sp>
        <p:nvSpPr>
          <p:cNvPr id="12" name="Body Level One…"/>
          <p:cNvSpPr txBox="1"/>
          <p:nvPr>
            <p:ph type="body" sz="quarter" idx="1"/>
          </p:nvPr>
        </p:nvSpPr>
        <p:spPr>
          <a:xfrm>
            <a:off x="4405312" y="7572375"/>
            <a:ext cx="15573376" cy="1982391"/>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pic>
        <p:nvPicPr>
          <p:cNvPr id="91" name="brush-1_hi-res.png" descr="brush-1_hi-res.png"/>
          <p:cNvPicPr>
            <a:picLocks noChangeAspect="1"/>
          </p:cNvPicPr>
          <p:nvPr/>
        </p:nvPicPr>
        <p:blipFill>
          <a:blip r:embed="rId2">
            <a:extLst/>
          </a:blip>
          <a:stretch>
            <a:fillRect/>
          </a:stretch>
        </p:blipFill>
        <p:spPr>
          <a:xfrm>
            <a:off x="3051640" y="9447552"/>
            <a:ext cx="16469812" cy="964408"/>
          </a:xfrm>
          <a:prstGeom prst="rect">
            <a:avLst/>
          </a:prstGeom>
          <a:ln w="12700">
            <a:miter lim="400000"/>
          </a:ln>
        </p:spPr>
      </p:pic>
      <p:sp>
        <p:nvSpPr>
          <p:cNvPr id="92" name="Image"/>
          <p:cNvSpPr/>
          <p:nvPr>
            <p:ph type="pic" sz="half" idx="21"/>
          </p:nvPr>
        </p:nvSpPr>
        <p:spPr>
          <a:xfrm>
            <a:off x="5589905" y="1107281"/>
            <a:ext cx="12594456" cy="8340329"/>
          </a:xfrm>
          <a:prstGeom prst="rect">
            <a:avLst/>
          </a:prstGeom>
          <a:ln w="9525">
            <a:round/>
          </a:ln>
        </p:spPr>
        <p:txBody>
          <a:bodyPr lIns="91439" tIns="45719" rIns="91439" bIns="45719" anchor="t"/>
          <a:lstStyle/>
          <a:p>
            <a:pPr/>
          </a:p>
        </p:txBody>
      </p:sp>
      <p:sp>
        <p:nvSpPr>
          <p:cNvPr id="93" name="Title Text"/>
          <p:cNvSpPr txBox="1"/>
          <p:nvPr>
            <p:ph type="title"/>
          </p:nvPr>
        </p:nvSpPr>
        <p:spPr>
          <a:xfrm>
            <a:off x="4405312" y="9108281"/>
            <a:ext cx="15573376" cy="2571751"/>
          </a:xfrm>
          <a:prstGeom prst="rect">
            <a:avLst/>
          </a:prstGeom>
        </p:spPr>
        <p:txBody>
          <a:bodyPr anchor="b"/>
          <a:lstStyle/>
          <a:p>
            <a:pPr/>
            <a:r>
              <a:t>Title Text</a:t>
            </a:r>
          </a:p>
        </p:txBody>
      </p:sp>
      <p:sp>
        <p:nvSpPr>
          <p:cNvPr id="94" name="Body Level One…"/>
          <p:cNvSpPr txBox="1"/>
          <p:nvPr>
            <p:ph type="body" sz="quarter" idx="1"/>
          </p:nvPr>
        </p:nvSpPr>
        <p:spPr>
          <a:xfrm>
            <a:off x="4405312" y="11662171"/>
            <a:ext cx="15573376" cy="1410892"/>
          </a:xfrm>
          <a:prstGeom prst="rect">
            <a:avLst/>
          </a:prstGeom>
        </p:spPr>
        <p:txBody>
          <a:bodyPr anchor="t"/>
          <a:lstStyle>
            <a:lvl1pPr marL="0" indent="0" algn="ctr">
              <a:spcBef>
                <a:spcPts val="0"/>
              </a:spcBef>
              <a:buSzTx/>
              <a:buNone/>
              <a:defRPr cap="all" sz="4400"/>
            </a:lvl1pPr>
            <a:lvl2pPr marL="0" indent="0" algn="ctr">
              <a:spcBef>
                <a:spcPts val="0"/>
              </a:spcBef>
              <a:buSzTx/>
              <a:buNone/>
              <a:defRPr cap="all" sz="4400"/>
            </a:lvl2pPr>
            <a:lvl3pPr marL="0" indent="0" algn="ctr">
              <a:spcBef>
                <a:spcPts val="0"/>
              </a:spcBef>
              <a:buSzTx/>
              <a:buNone/>
              <a:defRPr cap="all" sz="4400"/>
            </a:lvl3pPr>
            <a:lvl4pPr marL="0" indent="0" algn="ctr">
              <a:spcBef>
                <a:spcPts val="0"/>
              </a:spcBef>
              <a:buSzTx/>
              <a:buNone/>
              <a:defRPr cap="all" sz="4400"/>
            </a:lvl4pPr>
            <a:lvl5pPr marL="0" indent="0" algn="ctr">
              <a:spcBef>
                <a:spcPts val="0"/>
              </a:spcBef>
              <a:buSzTx/>
              <a:buNone/>
              <a:defRPr cap="all" sz="44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2"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103" name="Image"/>
          <p:cNvSpPr/>
          <p:nvPr>
            <p:ph type="pic" sz="half" idx="21"/>
          </p:nvPr>
        </p:nvSpPr>
        <p:spPr>
          <a:xfrm>
            <a:off x="9983670" y="4250531"/>
            <a:ext cx="12540519" cy="8304610"/>
          </a:xfrm>
          <a:prstGeom prst="rect">
            <a:avLst/>
          </a:prstGeom>
          <a:ln w="9525">
            <a:round/>
          </a:ln>
        </p:spPr>
        <p:txBody>
          <a:bodyPr lIns="91439" tIns="45719" rIns="91439" bIns="45719" anchor="t"/>
          <a:lstStyle/>
          <a:p>
            <a:pPr/>
          </a:p>
        </p:txBody>
      </p:sp>
      <p:sp>
        <p:nvSpPr>
          <p:cNvPr id="104" name="Title Text"/>
          <p:cNvSpPr txBox="1"/>
          <p:nvPr>
            <p:ph type="title"/>
          </p:nvPr>
        </p:nvSpPr>
        <p:spPr>
          <a:prstGeom prst="rect">
            <a:avLst/>
          </a:prstGeom>
        </p:spPr>
        <p:txBody>
          <a:bodyPr/>
          <a:lstStyle/>
          <a:p>
            <a:pPr/>
            <a:r>
              <a:t>Title Text</a:t>
            </a:r>
          </a:p>
        </p:txBody>
      </p:sp>
      <p:sp>
        <p:nvSpPr>
          <p:cNvPr id="105" name="Body Level One…"/>
          <p:cNvSpPr txBox="1"/>
          <p:nvPr>
            <p:ph type="body" sz="quarter" idx="1"/>
          </p:nvPr>
        </p:nvSpPr>
        <p:spPr>
          <a:xfrm>
            <a:off x="4405312" y="4357687"/>
            <a:ext cx="7072313"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3"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114" name="Title Text"/>
          <p:cNvSpPr txBox="1"/>
          <p:nvPr>
            <p:ph type="title"/>
          </p:nvPr>
        </p:nvSpPr>
        <p:spPr>
          <a:prstGeom prst="rect">
            <a:avLst/>
          </a:prstGeom>
        </p:spPr>
        <p:txBody>
          <a:bodyPr/>
          <a:lstStyle/>
          <a:p>
            <a:pPr/>
            <a:r>
              <a:t>Title Text</a:t>
            </a:r>
          </a:p>
        </p:txBody>
      </p:sp>
      <p:sp>
        <p:nvSpPr>
          <p:cNvPr id="115" name="Body Level One…"/>
          <p:cNvSpPr txBox="1"/>
          <p:nvPr>
            <p:ph type="body" sz="quarter" idx="1"/>
          </p:nvPr>
        </p:nvSpPr>
        <p:spPr>
          <a:xfrm>
            <a:off x="4405312" y="4357687"/>
            <a:ext cx="7072313"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3"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124" name="Title Text"/>
          <p:cNvSpPr txBox="1"/>
          <p:nvPr>
            <p:ph type="title"/>
          </p:nvPr>
        </p:nvSpPr>
        <p:spPr>
          <a:prstGeom prst="rect">
            <a:avLst/>
          </a:prstGeom>
        </p:spPr>
        <p:txBody>
          <a:bodyPr/>
          <a:lstStyle/>
          <a:p>
            <a:pPr/>
            <a:r>
              <a:t>Title Text</a:t>
            </a:r>
          </a:p>
        </p:txBody>
      </p:sp>
      <p:sp>
        <p:nvSpPr>
          <p:cNvPr id="125" name="Body Level One…"/>
          <p:cNvSpPr txBox="1"/>
          <p:nvPr>
            <p:ph type="body" sz="quarter" idx="1"/>
          </p:nvPr>
        </p:nvSpPr>
        <p:spPr>
          <a:xfrm>
            <a:off x="12906375" y="4357687"/>
            <a:ext cx="7072313"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 name="Slide Number"/>
          <p:cNvSpPr txBox="1"/>
          <p:nvPr>
            <p:ph type="sldNum" sz="quarter" idx="2"/>
          </p:nvPr>
        </p:nvSpPr>
        <p:spPr>
          <a:xfrm>
            <a:off x="12020629" y="13037343"/>
            <a:ext cx="342742" cy="386557"/>
          </a:xfrm>
          <a:prstGeom prst="rect">
            <a:avLst/>
          </a:prstGeom>
        </p:spPr>
        <p:txBody>
          <a:bodyPr lIns="53578" tIns="53578" rIns="53578" bIns="53578"/>
          <a:lstStyle>
            <a:lvl1pPr defTabSz="457200">
              <a:lnSpc>
                <a:spcPts val="2100"/>
              </a:lnSpc>
              <a:tabLst>
                <a:tab pos="1066800" algn="l"/>
              </a:tabLst>
              <a:defRPr sz="1800">
                <a:solidFill>
                  <a:srgbClr val="483F36"/>
                </a:solidFill>
                <a:latin typeface="Hoefler Text"/>
                <a:ea typeface="Hoefler Text"/>
                <a:cs typeface="Hoefler Text"/>
                <a:sym typeface="Hoefler Tex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140"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141" name="Title Text"/>
          <p:cNvSpPr txBox="1"/>
          <p:nvPr>
            <p:ph type="title"/>
          </p:nvPr>
        </p:nvSpPr>
        <p:spPr>
          <a:prstGeom prst="rect">
            <a:avLst/>
          </a:prstGeom>
        </p:spPr>
        <p:txBody>
          <a:bodyPr/>
          <a:lstStyle/>
          <a:p>
            <a:pPr/>
            <a:r>
              <a:t>Title Text</a:t>
            </a:r>
          </a:p>
        </p:txBody>
      </p:sp>
      <p:sp>
        <p:nvSpPr>
          <p:cNvPr id="142" name="Body Level One…"/>
          <p:cNvSpPr txBox="1"/>
          <p:nvPr>
            <p:ph type="body" sz="half" idx="1"/>
          </p:nvPr>
        </p:nvSpPr>
        <p:spPr>
          <a:xfrm>
            <a:off x="4405312" y="4357687"/>
            <a:ext cx="15573376" cy="8036720"/>
          </a:xfrm>
          <a:prstGeom prst="rect">
            <a:avLst/>
          </a:prstGeom>
        </p:spPr>
        <p:txBody>
          <a:bodyPr/>
          <a:lstStyle>
            <a:lvl1pPr>
              <a:spcBef>
                <a:spcPts val="3200"/>
              </a:spcBef>
              <a:buBlip>
                <a:blip r:embed="rId3"/>
              </a:buBlip>
            </a:lvl1pPr>
            <a:lvl2pPr>
              <a:spcBef>
                <a:spcPts val="3200"/>
              </a:spcBef>
              <a:buBlip>
                <a:blip r:embed="rId3"/>
              </a:buBlip>
            </a:lvl2pPr>
            <a:lvl3pPr>
              <a:spcBef>
                <a:spcPts val="3200"/>
              </a:spcBef>
              <a:buBlip>
                <a:blip r:embed="rId3"/>
              </a:buBlip>
            </a:lvl3pPr>
            <a:lvl4pPr>
              <a:spcBef>
                <a:spcPts val="3200"/>
              </a:spcBef>
              <a:buBlip>
                <a:blip r:embed="rId3"/>
              </a:buBlip>
            </a:lvl4pPr>
            <a:lvl5pPr>
              <a:spcBef>
                <a:spcPts val="32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20"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21" name="Title Text"/>
          <p:cNvSpPr txBox="1"/>
          <p:nvPr>
            <p:ph type="title"/>
          </p:nvPr>
        </p:nvSpPr>
        <p:spPr>
          <a:prstGeom prst="rect">
            <a:avLst/>
          </a:prstGeom>
        </p:spPr>
        <p:txBody>
          <a:bodyPr/>
          <a:lstStyle/>
          <a:p>
            <a:pPr/>
            <a:r>
              <a:t>Title Text</a:t>
            </a:r>
          </a:p>
        </p:txBody>
      </p:sp>
      <p:sp>
        <p:nvSpPr>
          <p:cNvPr id="22" name="Body Level One…"/>
          <p:cNvSpPr txBox="1"/>
          <p:nvPr>
            <p:ph type="body" sz="half" idx="1"/>
          </p:nvPr>
        </p:nvSpPr>
        <p:spPr>
          <a:xfrm>
            <a:off x="4405312" y="4357687"/>
            <a:ext cx="15573376" cy="8036720"/>
          </a:xfrm>
          <a:prstGeom prst="rect">
            <a:avLst/>
          </a:prstGeom>
        </p:spPr>
        <p:txBody>
          <a:bodyPr/>
          <a:lstStyle>
            <a:lvl1pPr>
              <a:spcBef>
                <a:spcPts val="3200"/>
              </a:spcBef>
              <a:buBlip>
                <a:blip r:embed="rId3"/>
              </a:buBlip>
            </a:lvl1pPr>
            <a:lvl2pPr>
              <a:spcBef>
                <a:spcPts val="3200"/>
              </a:spcBef>
              <a:buBlip>
                <a:blip r:embed="rId3"/>
              </a:buBlip>
            </a:lvl2pPr>
            <a:lvl3pPr>
              <a:spcBef>
                <a:spcPts val="3200"/>
              </a:spcBef>
              <a:buBlip>
                <a:blip r:embed="rId3"/>
              </a:buBlip>
            </a:lvl3pPr>
            <a:lvl4pPr>
              <a:spcBef>
                <a:spcPts val="3200"/>
              </a:spcBef>
              <a:buBlip>
                <a:blip r:embed="rId3"/>
              </a:buBlip>
            </a:lvl4pPr>
            <a:lvl5pPr>
              <a:spcBef>
                <a:spcPts val="32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A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0"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sz="half" idx="1"/>
          </p:nvPr>
        </p:nvSpPr>
        <p:spPr>
          <a:xfrm>
            <a:off x="4405312" y="4357687"/>
            <a:ext cx="15573376"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pic>
        <p:nvPicPr>
          <p:cNvPr id="40"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41" name="Title Text"/>
          <p:cNvSpPr txBox="1"/>
          <p:nvPr>
            <p:ph type="title"/>
          </p:nvPr>
        </p:nvSpPr>
        <p:spPr>
          <a:prstGeom prst="rect">
            <a:avLst/>
          </a:prstGeom>
        </p:spPr>
        <p:txBody>
          <a:bodyPr/>
          <a:lstStyle/>
          <a:p>
            <a:pPr/>
            <a:r>
              <a:t>Title Text</a:t>
            </a:r>
          </a:p>
        </p:txBody>
      </p:sp>
      <p:sp>
        <p:nvSpPr>
          <p:cNvPr id="42" name="Body Level One…"/>
          <p:cNvSpPr txBox="1"/>
          <p:nvPr>
            <p:ph type="body" sz="half" idx="1"/>
          </p:nvPr>
        </p:nvSpPr>
        <p:spPr>
          <a:xfrm>
            <a:off x="4405312" y="4357687"/>
            <a:ext cx="15573376" cy="8036720"/>
          </a:xfrm>
          <a:prstGeom prst="rect">
            <a:avLst/>
          </a:prstGeom>
        </p:spPr>
        <p:txBody>
          <a:bodyPr numCol="2" spcCol="778668" anchor="t"/>
          <a:lstStyle>
            <a:lvl1pPr>
              <a:spcBef>
                <a:spcPts val="3200"/>
              </a:spcBef>
              <a:buBlip>
                <a:blip r:embed="rId3"/>
              </a:buBlip>
            </a:lvl1pPr>
            <a:lvl2pPr>
              <a:spcBef>
                <a:spcPts val="3200"/>
              </a:spcBef>
              <a:buBlip>
                <a:blip r:embed="rId3"/>
              </a:buBlip>
            </a:lvl2pPr>
            <a:lvl3pPr>
              <a:spcBef>
                <a:spcPts val="3200"/>
              </a:spcBef>
              <a:buBlip>
                <a:blip r:embed="rId3"/>
              </a:buBlip>
            </a:lvl3pPr>
            <a:lvl4pPr>
              <a:spcBef>
                <a:spcPts val="3200"/>
              </a:spcBef>
              <a:buBlip>
                <a:blip r:embed="rId3"/>
              </a:buBlip>
            </a:lvl4pPr>
            <a:lvl5pPr>
              <a:spcBef>
                <a:spcPts val="32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0"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pic>
        <p:nvPicPr>
          <p:cNvPr id="65"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A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74"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75" name="Title Text"/>
          <p:cNvSpPr txBox="1"/>
          <p:nvPr>
            <p:ph type="title"/>
          </p:nvPr>
        </p:nvSpPr>
        <p:spPr>
          <a:prstGeom prst="rect">
            <a:avLst/>
          </a:prstGeom>
        </p:spPr>
        <p:txBody>
          <a:bodyPr/>
          <a:lstStyle/>
          <a:p>
            <a:pPr/>
            <a:r>
              <a:t>Title Text</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83" name="Title Text"/>
          <p:cNvSpPr txBox="1"/>
          <p:nvPr>
            <p:ph type="title"/>
          </p:nvPr>
        </p:nvSpPr>
        <p:spPr>
          <a:xfrm>
            <a:off x="4405312" y="4804171"/>
            <a:ext cx="15573376" cy="4107658"/>
          </a:xfrm>
          <a:prstGeom prst="rect">
            <a:avLst/>
          </a:prstGeom>
        </p:spPr>
        <p:txBody>
          <a:bodyPr/>
          <a:lstStyle/>
          <a:p>
            <a:pPr/>
            <a:r>
              <a:t>Title Text</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4405312" y="1857375"/>
            <a:ext cx="15573376" cy="10001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4405312" y="428625"/>
            <a:ext cx="15573376" cy="292893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r>
              <a:t>Title Text</a:t>
            </a:r>
          </a:p>
        </p:txBody>
      </p:sp>
      <p:sp>
        <p:nvSpPr>
          <p:cNvPr id="4" name="Slide Number"/>
          <p:cNvSpPr txBox="1"/>
          <p:nvPr>
            <p:ph type="sldNum" sz="quarter" idx="2"/>
          </p:nvPr>
        </p:nvSpPr>
        <p:spPr>
          <a:xfrm>
            <a:off x="11965582" y="13305234"/>
            <a:ext cx="434976" cy="460376"/>
          </a:xfrm>
          <a:prstGeom prst="rect">
            <a:avLst/>
          </a:prstGeom>
          <a:ln w="12700">
            <a:miter lim="400000"/>
          </a:ln>
        </p:spPr>
        <p:txBody>
          <a:bodyPr wrap="none" lIns="71437" tIns="71437" rIns="71437" bIns="71437">
            <a:spAutoFit/>
          </a:bodyPr>
          <a:lstStyle>
            <a:lvl1pPr algn="ctr" defTabSz="584200">
              <a:defRPr sz="2200">
                <a:solidFill>
                  <a:srgbClr val="BE3F2B"/>
                </a:solidFill>
                <a:latin typeface="+mn-lt"/>
                <a:ea typeface="+mn-ea"/>
                <a:cs typeface="+mn-c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9pPr>
    </p:titleStyle>
    <p:bodyStyle>
      <a:lvl1pPr marL="556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1pPr>
      <a:lvl2pPr marL="1000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2pPr>
      <a:lvl3pPr marL="1445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3pPr>
      <a:lvl4pPr marL="1889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4pPr>
      <a:lvl5pPr marL="2334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5pPr>
      <a:lvl6pPr marL="2778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6pPr>
      <a:lvl7pPr marL="3223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7pPr>
      <a:lvl8pPr marL="3667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8pPr>
      <a:lvl9pPr marL="4112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152" name="door.jpg" descr="door.jpg"/>
          <p:cNvPicPr>
            <a:picLocks noChangeAspect="1"/>
          </p:cNvPicPr>
          <p:nvPr/>
        </p:nvPicPr>
        <p:blipFill>
          <a:blip r:embed="rId2">
            <a:extLst/>
          </a:blip>
          <a:stretch>
            <a:fillRect/>
          </a:stretch>
        </p:blipFill>
        <p:spPr>
          <a:xfrm>
            <a:off x="10444283" y="6298"/>
            <a:ext cx="13934743" cy="13703404"/>
          </a:xfrm>
          <a:prstGeom prst="rect">
            <a:avLst/>
          </a:prstGeom>
          <a:ln w="12700">
            <a:miter lim="400000"/>
          </a:ln>
        </p:spPr>
      </p:pic>
      <p:pic>
        <p:nvPicPr>
          <p:cNvPr id="153" name="door text.psd" descr="door text.psd"/>
          <p:cNvPicPr>
            <a:picLocks noChangeAspect="1"/>
          </p:cNvPicPr>
          <p:nvPr/>
        </p:nvPicPr>
        <p:blipFill>
          <a:blip r:embed="rId3">
            <a:extLst/>
          </a:blip>
          <a:stretch>
            <a:fillRect/>
          </a:stretch>
        </p:blipFill>
        <p:spPr>
          <a:xfrm>
            <a:off x="-392113" y="-200025"/>
            <a:ext cx="11331335" cy="6682583"/>
          </a:xfrm>
          <a:prstGeom prst="rect">
            <a:avLst/>
          </a:prstGeom>
          <a:ln w="12700">
            <a:miter lim="400000"/>
          </a:ln>
        </p:spPr>
      </p:pic>
      <p:pic>
        <p:nvPicPr>
          <p:cNvPr id="154" name="Open Door Text3.psd" descr="Open Door Text3.psd"/>
          <p:cNvPicPr>
            <a:picLocks noChangeAspect="1"/>
          </p:cNvPicPr>
          <p:nvPr/>
        </p:nvPicPr>
        <p:blipFill>
          <a:blip r:embed="rId4">
            <a:extLst/>
          </a:blip>
          <a:stretch>
            <a:fillRect/>
          </a:stretch>
        </p:blipFill>
        <p:spPr>
          <a:xfrm>
            <a:off x="11447596" y="6568859"/>
            <a:ext cx="11928117" cy="582594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89" name="3. Church in the Home"/>
          <p:cNvSpPr txBox="1"/>
          <p:nvPr>
            <p:ph type="title"/>
          </p:nvPr>
        </p:nvSpPr>
        <p:spPr>
          <a:xfrm>
            <a:off x="1104025" y="428625"/>
            <a:ext cx="22175950" cy="2928938"/>
          </a:xfrm>
          <a:prstGeom prst="rect">
            <a:avLst/>
          </a:prstGeom>
        </p:spPr>
        <p:txBody>
          <a:bodyPr/>
          <a:lstStyle>
            <a:lvl1pPr>
              <a:defRPr spc="-275" sz="11000">
                <a:solidFill>
                  <a:srgbClr val="A94400"/>
                </a:solidFill>
              </a:defRPr>
            </a:lvl1pPr>
          </a:lstStyle>
          <a:p>
            <a:pPr/>
            <a:r>
              <a:t>3. Church in the Home</a:t>
            </a:r>
          </a:p>
        </p:txBody>
      </p:sp>
      <p:sp>
        <p:nvSpPr>
          <p:cNvPr id="190" name="Acts 2:41-47…"/>
          <p:cNvSpPr txBox="1"/>
          <p:nvPr>
            <p:ph type="body" idx="1"/>
          </p:nvPr>
        </p:nvSpPr>
        <p:spPr>
          <a:xfrm>
            <a:off x="856133" y="4357687"/>
            <a:ext cx="22671734" cy="8036720"/>
          </a:xfrm>
          <a:prstGeom prst="rect">
            <a:avLst/>
          </a:prstGeom>
        </p:spPr>
        <p:txBody>
          <a:bodyPr anchor="t"/>
          <a:lstStyle/>
          <a:p>
            <a:pPr>
              <a:buBlip>
                <a:blip r:embed="rId2"/>
              </a:buBlip>
              <a:defRPr sz="7500">
                <a:solidFill>
                  <a:srgbClr val="A94400"/>
                </a:solidFill>
              </a:defRPr>
            </a:pPr>
            <a:r>
              <a:t>Acts 2:41-47</a:t>
            </a:r>
          </a:p>
          <a:p>
            <a:pPr marL="0" indent="0">
              <a:buSzTx/>
              <a:buNone/>
              <a:defRPr sz="7500">
                <a:solidFill>
                  <a:srgbClr val="A94400"/>
                </a:solidFill>
              </a:defRPr>
            </a:pPr>
          </a:p>
          <a:p>
            <a:pPr>
              <a:buBlip>
                <a:blip r:embed="rId2"/>
              </a:buBlip>
              <a:defRPr sz="7500">
                <a:solidFill>
                  <a:srgbClr val="A94400"/>
                </a:solidFill>
              </a:defRPr>
            </a:pPr>
            <a:r>
              <a:t>Hebrews 10:19-25</a:t>
            </a:r>
          </a:p>
        </p:txBody>
      </p:sp>
      <p:pic>
        <p:nvPicPr>
          <p:cNvPr id="191"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93" name="3. Church in the Home"/>
          <p:cNvSpPr txBox="1"/>
          <p:nvPr>
            <p:ph type="title"/>
          </p:nvPr>
        </p:nvSpPr>
        <p:spPr>
          <a:xfrm>
            <a:off x="1104025" y="428625"/>
            <a:ext cx="22175950" cy="2928938"/>
          </a:xfrm>
          <a:prstGeom prst="rect">
            <a:avLst/>
          </a:prstGeom>
        </p:spPr>
        <p:txBody>
          <a:bodyPr/>
          <a:lstStyle>
            <a:lvl1pPr>
              <a:defRPr spc="-275" sz="11000">
                <a:solidFill>
                  <a:srgbClr val="A94400"/>
                </a:solidFill>
              </a:defRPr>
            </a:lvl1pPr>
          </a:lstStyle>
          <a:p>
            <a:pPr/>
            <a:r>
              <a:t>3. Church in the Home</a:t>
            </a:r>
          </a:p>
        </p:txBody>
      </p:sp>
      <p:sp>
        <p:nvSpPr>
          <p:cNvPr id="194" name="“These admonitions have been strangely neglected. Even among those who profess to be Christians, true hospitality is little exercised. Among our own people the opportunity of showing hospitality is not regarded as it should be, as a privilege and blessin"/>
          <p:cNvSpPr txBox="1"/>
          <p:nvPr>
            <p:ph type="body" idx="1"/>
          </p:nvPr>
        </p:nvSpPr>
        <p:spPr>
          <a:xfrm>
            <a:off x="856133" y="4040187"/>
            <a:ext cx="22671734" cy="8036720"/>
          </a:xfrm>
          <a:prstGeom prst="rect">
            <a:avLst/>
          </a:prstGeom>
        </p:spPr>
        <p:txBody>
          <a:bodyPr anchor="t"/>
          <a:lstStyle>
            <a:lvl1pPr>
              <a:buBlip>
                <a:blip r:embed="rId2"/>
              </a:buBlip>
              <a:defRPr sz="7500">
                <a:solidFill>
                  <a:srgbClr val="A94400"/>
                </a:solidFill>
              </a:defRPr>
            </a:lvl1pPr>
          </a:lstStyle>
          <a:p>
            <a:pPr/>
            <a:r>
              <a:t>“These admonitions have been strangely neglected. Even among those who profess to be Christians, true hospitality is little exercised. Among our own people the opportunity of showing hospitality is not regarded as it should be, as a privilege and blessing.  There is altogether too little sociability, …</a:t>
            </a:r>
          </a:p>
        </p:txBody>
      </p:sp>
      <p:pic>
        <p:nvPicPr>
          <p:cNvPr id="195"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197"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98" name="3. Church in the Home"/>
          <p:cNvSpPr txBox="1"/>
          <p:nvPr>
            <p:ph type="title"/>
          </p:nvPr>
        </p:nvSpPr>
        <p:spPr>
          <a:xfrm>
            <a:off x="1104025" y="428625"/>
            <a:ext cx="22175950" cy="2928938"/>
          </a:xfrm>
          <a:prstGeom prst="rect">
            <a:avLst/>
          </a:prstGeom>
        </p:spPr>
        <p:txBody>
          <a:bodyPr/>
          <a:lstStyle>
            <a:lvl1pPr>
              <a:defRPr spc="-275" sz="11000">
                <a:solidFill>
                  <a:srgbClr val="A94400"/>
                </a:solidFill>
              </a:defRPr>
            </a:lvl1pPr>
          </a:lstStyle>
          <a:p>
            <a:pPr/>
            <a:r>
              <a:t>3. Church in the Home</a:t>
            </a:r>
          </a:p>
        </p:txBody>
      </p:sp>
      <p:sp>
        <p:nvSpPr>
          <p:cNvPr id="199" name="“too little of a disposition to make room for two or three more at the family board, without embarrassment or parade. Some plead that &quot;it is too much trouble.&quot; It would not be if you would say: We have made no special preparation, but you are welcome to "/>
          <p:cNvSpPr txBox="1"/>
          <p:nvPr>
            <p:ph type="body" idx="1"/>
          </p:nvPr>
        </p:nvSpPr>
        <p:spPr>
          <a:xfrm>
            <a:off x="856133" y="3579812"/>
            <a:ext cx="22671734" cy="9303247"/>
          </a:xfrm>
          <a:prstGeom prst="rect">
            <a:avLst/>
          </a:prstGeom>
        </p:spPr>
        <p:txBody>
          <a:bodyPr anchor="t"/>
          <a:lstStyle>
            <a:lvl1pPr>
              <a:buBlip>
                <a:blip r:embed="rId3"/>
              </a:buBlip>
              <a:defRPr sz="7500">
                <a:solidFill>
                  <a:srgbClr val="A94400"/>
                </a:solidFill>
              </a:defRPr>
            </a:lvl1pPr>
          </a:lstStyle>
          <a:p>
            <a:pPr/>
            <a:r>
              <a:t>“too little of a disposition to make room for two or three more at the family board, without embarrassment or parade. Some plead that "it is too much trouble." It would not be if you would say: We have made no special preparation, but you are welcome to what we have." By the unexpected guest a welcome is appreciated far    more than is the most elaborate preparation.”         White, 6T, p. 343</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201" name="The Hospitality Blessing"/>
          <p:cNvSpPr txBox="1"/>
          <p:nvPr>
            <p:ph type="title"/>
          </p:nvPr>
        </p:nvSpPr>
        <p:spPr>
          <a:xfrm>
            <a:off x="930825" y="428625"/>
            <a:ext cx="22522349" cy="2928938"/>
          </a:xfrm>
          <a:prstGeom prst="rect">
            <a:avLst/>
          </a:prstGeom>
        </p:spPr>
        <p:txBody>
          <a:bodyPr/>
          <a:lstStyle>
            <a:lvl1pPr>
              <a:defRPr spc="-275" sz="11000">
                <a:solidFill>
                  <a:srgbClr val="A94400"/>
                </a:solidFill>
              </a:defRPr>
            </a:lvl1pPr>
          </a:lstStyle>
          <a:p>
            <a:pPr/>
            <a:r>
              <a:t>The Hospitality Blessing</a:t>
            </a:r>
          </a:p>
        </p:txBody>
      </p:sp>
      <p:pic>
        <p:nvPicPr>
          <p:cNvPr id="202"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203" name="Revelation 3:20"/>
          <p:cNvSpPr txBox="1"/>
          <p:nvPr>
            <p:ph type="body" idx="1"/>
          </p:nvPr>
        </p:nvSpPr>
        <p:spPr>
          <a:xfrm>
            <a:off x="955755" y="4234246"/>
            <a:ext cx="22472490" cy="8333353"/>
          </a:xfrm>
          <a:prstGeom prst="rect">
            <a:avLst/>
          </a:prstGeom>
        </p:spPr>
        <p:txBody>
          <a:bodyPr anchor="t"/>
          <a:lstStyle>
            <a:lvl1pPr>
              <a:buBlip>
                <a:blip r:embed="rId3"/>
              </a:buBlip>
              <a:defRPr sz="7500">
                <a:solidFill>
                  <a:srgbClr val="A94400"/>
                </a:solidFill>
              </a:defRPr>
            </a:lvl1pPr>
          </a:lstStyle>
          <a:p>
            <a:pPr/>
            <a:r>
              <a:t>Revelation 3:20</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205" name="The Hospitality Blessing"/>
          <p:cNvSpPr txBox="1"/>
          <p:nvPr>
            <p:ph type="title"/>
          </p:nvPr>
        </p:nvSpPr>
        <p:spPr>
          <a:xfrm>
            <a:off x="930825" y="428625"/>
            <a:ext cx="22522349" cy="2928938"/>
          </a:xfrm>
          <a:prstGeom prst="rect">
            <a:avLst/>
          </a:prstGeom>
        </p:spPr>
        <p:txBody>
          <a:bodyPr/>
          <a:lstStyle>
            <a:lvl1pPr>
              <a:defRPr spc="-275" sz="11000">
                <a:solidFill>
                  <a:srgbClr val="A94400"/>
                </a:solidFill>
              </a:defRPr>
            </a:lvl1pPr>
          </a:lstStyle>
          <a:p>
            <a:pPr/>
            <a:r>
              <a:t>The Hospitality Blessing</a:t>
            </a:r>
          </a:p>
        </p:txBody>
      </p:sp>
      <p:pic>
        <p:nvPicPr>
          <p:cNvPr id="206"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207" name="“God is displeased with the selfish interest so often manifested for ‘me and my family.’ Every family that cherishes this spirit needs to be converted by the pure principles exemplified in the life of Christ. Those who shut themselves up within themselve"/>
          <p:cNvSpPr txBox="1"/>
          <p:nvPr>
            <p:ph type="body" idx="1"/>
          </p:nvPr>
        </p:nvSpPr>
        <p:spPr>
          <a:xfrm>
            <a:off x="955756" y="3630996"/>
            <a:ext cx="22472489" cy="8333353"/>
          </a:xfrm>
          <a:prstGeom prst="rect">
            <a:avLst/>
          </a:prstGeom>
        </p:spPr>
        <p:txBody>
          <a:bodyPr anchor="t"/>
          <a:lstStyle>
            <a:lvl1pPr>
              <a:buBlip>
                <a:blip r:embed="rId3"/>
              </a:buBlip>
              <a:defRPr sz="7500">
                <a:solidFill>
                  <a:srgbClr val="A94400"/>
                </a:solidFill>
              </a:defRPr>
            </a:lvl1pPr>
          </a:lstStyle>
          <a:p>
            <a:pPr/>
            <a:r>
              <a:t>“God is displeased with the selfish interest so often manifested for ‘me and my family.’ Every family that cherishes this spirit needs to be converted by the pure principles exemplified in the life of Christ. Those who shut themselves up within themselves, who are unwilling to be drawn upon to entertain visitors, lose many blessings.” White, 9T, p. 343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209" name="door.jpg" descr="door.jpg"/>
          <p:cNvPicPr>
            <a:picLocks noChangeAspect="1"/>
          </p:cNvPicPr>
          <p:nvPr/>
        </p:nvPicPr>
        <p:blipFill>
          <a:blip r:embed="rId2">
            <a:extLst/>
          </a:blip>
          <a:stretch>
            <a:fillRect/>
          </a:stretch>
        </p:blipFill>
        <p:spPr>
          <a:xfrm>
            <a:off x="10444283" y="6298"/>
            <a:ext cx="13934743" cy="13703404"/>
          </a:xfrm>
          <a:prstGeom prst="rect">
            <a:avLst/>
          </a:prstGeom>
          <a:ln w="12700">
            <a:miter lim="400000"/>
          </a:ln>
        </p:spPr>
      </p:pic>
      <p:pic>
        <p:nvPicPr>
          <p:cNvPr id="210" name="Open Door Text4.psd" descr="Open Door Text4.psd"/>
          <p:cNvPicPr>
            <a:picLocks noChangeAspect="1"/>
          </p:cNvPicPr>
          <p:nvPr/>
        </p:nvPicPr>
        <p:blipFill>
          <a:blip r:embed="rId3">
            <a:extLst/>
          </a:blip>
          <a:stretch>
            <a:fillRect/>
          </a:stretch>
        </p:blipFill>
        <p:spPr>
          <a:xfrm>
            <a:off x="11378205" y="6535058"/>
            <a:ext cx="12066899" cy="5893728"/>
          </a:xfrm>
          <a:prstGeom prst="rect">
            <a:avLst/>
          </a:prstGeom>
          <a:ln w="12700">
            <a:miter lim="400000"/>
          </a:ln>
        </p:spPr>
      </p:pic>
      <p:pic>
        <p:nvPicPr>
          <p:cNvPr id="211" name="door text.psd" descr="door text.psd"/>
          <p:cNvPicPr>
            <a:picLocks noChangeAspect="1"/>
          </p:cNvPicPr>
          <p:nvPr/>
        </p:nvPicPr>
        <p:blipFill>
          <a:blip r:embed="rId4">
            <a:extLst/>
          </a:blip>
          <a:stretch>
            <a:fillRect/>
          </a:stretch>
        </p:blipFill>
        <p:spPr>
          <a:xfrm>
            <a:off x="-392113" y="-200025"/>
            <a:ext cx="11331335" cy="668258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56" name="“Practice hospitality.” Romans 12:13"/>
          <p:cNvSpPr txBox="1"/>
          <p:nvPr>
            <p:ph type="body" idx="1"/>
          </p:nvPr>
        </p:nvSpPr>
        <p:spPr>
          <a:xfrm>
            <a:off x="928689" y="4357687"/>
            <a:ext cx="22526624" cy="8036720"/>
          </a:xfrm>
          <a:prstGeom prst="rect">
            <a:avLst/>
          </a:prstGeom>
        </p:spPr>
        <p:txBody>
          <a:bodyPr anchor="t"/>
          <a:lstStyle>
            <a:lvl1pPr marL="556126" indent="-556126">
              <a:buBlip>
                <a:blip r:embed="rId2"/>
              </a:buBlip>
              <a:defRPr sz="7500">
                <a:solidFill>
                  <a:srgbClr val="A94400"/>
                </a:solidFill>
              </a:defRPr>
            </a:lvl1pPr>
          </a:lstStyle>
          <a:p>
            <a:pPr/>
            <a:r>
              <a:t>“Practice hospitality.” Romans 12:13</a:t>
            </a:r>
          </a:p>
        </p:txBody>
      </p:sp>
      <p:pic>
        <p:nvPicPr>
          <p:cNvPr id="157"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59" name="Hospitality"/>
          <p:cNvSpPr txBox="1"/>
          <p:nvPr>
            <p:ph type="title"/>
          </p:nvPr>
        </p:nvSpPr>
        <p:spPr>
          <a:prstGeom prst="rect">
            <a:avLst/>
          </a:prstGeom>
        </p:spPr>
        <p:txBody>
          <a:bodyPr/>
          <a:lstStyle>
            <a:lvl1pPr>
              <a:defRPr>
                <a:solidFill>
                  <a:srgbClr val="A94400"/>
                </a:solidFill>
              </a:defRPr>
            </a:lvl1pPr>
          </a:lstStyle>
          <a:p>
            <a:pPr/>
            <a:r>
              <a:t>Hospitality</a:t>
            </a:r>
          </a:p>
        </p:txBody>
      </p:sp>
      <p:sp>
        <p:nvSpPr>
          <p:cNvPr id="160" name="Hospitality - philoxenos…"/>
          <p:cNvSpPr txBox="1"/>
          <p:nvPr>
            <p:ph type="body" idx="1"/>
          </p:nvPr>
        </p:nvSpPr>
        <p:spPr>
          <a:xfrm>
            <a:off x="977337" y="3571875"/>
            <a:ext cx="22429328" cy="8036719"/>
          </a:xfrm>
          <a:prstGeom prst="rect">
            <a:avLst/>
          </a:prstGeom>
        </p:spPr>
        <p:txBody>
          <a:bodyPr anchor="t"/>
          <a:lstStyle/>
          <a:p>
            <a:pPr>
              <a:buBlip>
                <a:blip r:embed="rId2"/>
              </a:buBlip>
              <a:defRPr sz="7500">
                <a:solidFill>
                  <a:srgbClr val="A94400"/>
                </a:solidFill>
              </a:defRPr>
            </a:pPr>
            <a:r>
              <a:t>Hospitality - philoxenos</a:t>
            </a:r>
          </a:p>
          <a:p>
            <a:pPr lvl="2" marL="0" indent="457200">
              <a:buSzTx/>
              <a:buNone/>
              <a:defRPr sz="7500">
                <a:solidFill>
                  <a:srgbClr val="A94400"/>
                </a:solidFill>
              </a:defRPr>
            </a:pPr>
            <a:r>
              <a:t>____________________ (philo) + ____________________ (xenos) = _________________________________</a:t>
            </a:r>
          </a:p>
        </p:txBody>
      </p:sp>
      <p:sp>
        <p:nvSpPr>
          <p:cNvPr id="161" name="Love"/>
          <p:cNvSpPr txBox="1"/>
          <p:nvPr/>
        </p:nvSpPr>
        <p:spPr>
          <a:xfrm>
            <a:off x="3627673" y="5148857"/>
            <a:ext cx="1993138" cy="1235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584200">
              <a:defRPr sz="7500">
                <a:solidFill>
                  <a:srgbClr val="A94400"/>
                </a:solidFill>
                <a:latin typeface="+mn-lt"/>
                <a:ea typeface="+mn-ea"/>
                <a:cs typeface="+mn-cs"/>
                <a:sym typeface="Gill Sans"/>
              </a:defRPr>
            </a:lvl1pPr>
          </a:lstStyle>
          <a:p>
            <a:pPr/>
            <a:r>
              <a:t>Love</a:t>
            </a:r>
          </a:p>
        </p:txBody>
      </p:sp>
      <p:sp>
        <p:nvSpPr>
          <p:cNvPr id="162" name="Stranger"/>
          <p:cNvSpPr txBox="1"/>
          <p:nvPr/>
        </p:nvSpPr>
        <p:spPr>
          <a:xfrm>
            <a:off x="3627673" y="6220420"/>
            <a:ext cx="3408865" cy="1235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584200">
              <a:defRPr sz="7500">
                <a:solidFill>
                  <a:srgbClr val="A94400"/>
                </a:solidFill>
                <a:latin typeface="+mn-lt"/>
                <a:ea typeface="+mn-ea"/>
                <a:cs typeface="+mn-cs"/>
                <a:sym typeface="Gill Sans"/>
              </a:defRPr>
            </a:lvl1pPr>
          </a:lstStyle>
          <a:p>
            <a:pPr/>
            <a:r>
              <a:t>Stranger</a:t>
            </a:r>
          </a:p>
        </p:txBody>
      </p:sp>
      <p:sp>
        <p:nvSpPr>
          <p:cNvPr id="163" name="To show love toward a stranger"/>
          <p:cNvSpPr txBox="1"/>
          <p:nvPr/>
        </p:nvSpPr>
        <p:spPr>
          <a:xfrm>
            <a:off x="3627673" y="7338020"/>
            <a:ext cx="14741705" cy="123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584200">
              <a:defRPr sz="7500">
                <a:solidFill>
                  <a:srgbClr val="A94400"/>
                </a:solidFill>
                <a:latin typeface="+mn-lt"/>
                <a:ea typeface="+mn-ea"/>
                <a:cs typeface="+mn-cs"/>
                <a:sym typeface="Gill Sans"/>
              </a:defRPr>
            </a:lvl1pPr>
          </a:lstStyle>
          <a:p>
            <a:pPr/>
            <a:r>
              <a:t>To show love toward a stranger</a:t>
            </a:r>
          </a:p>
        </p:txBody>
      </p:sp>
      <p:pic>
        <p:nvPicPr>
          <p:cNvPr id="164"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animEffect filter="fade" transition="in">
                                      <p:cBhvr>
                                        <p:cTn id="7" dur="1000"/>
                                        <p:tgtEl>
                                          <p:spTgt spid="16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1">
                                            <p:txEl>
                                              <p:pRg st="0" end="0"/>
                                            </p:txEl>
                                          </p:spTgt>
                                        </p:tgtEl>
                                        <p:attrNameLst>
                                          <p:attrName>style.visibility</p:attrName>
                                        </p:attrNameLst>
                                      </p:cBhvr>
                                      <p:to>
                                        <p:strVal val="visible"/>
                                      </p:to>
                                    </p:set>
                                    <p:animEffect filter="fade" transition="in">
                                      <p:cBhvr>
                                        <p:cTn id="10" dur="1000"/>
                                        <p:tgtEl>
                                          <p:spTgt spid="1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2" fill="hold">
                                  <p:stCondLst>
                                    <p:cond delay="0"/>
                                  </p:stCondLst>
                                  <p:iterate type="el" backwards="0">
                                    <p:tmAbs val="0"/>
                                  </p:iterate>
                                  <p:childTnLst>
                                    <p:set>
                                      <p:cBhvr>
                                        <p:cTn id="14" fill="hold"/>
                                        <p:tgtEl>
                                          <p:spTgt spid="162">
                                            <p:bg/>
                                          </p:spTgt>
                                        </p:tgtEl>
                                        <p:attrNameLst>
                                          <p:attrName>style.visibility</p:attrName>
                                        </p:attrNameLst>
                                      </p:cBhvr>
                                      <p:to>
                                        <p:strVal val="visible"/>
                                      </p:to>
                                    </p:set>
                                    <p:animEffect filter="fade" transition="in">
                                      <p:cBhvr>
                                        <p:cTn id="15" dur="1000"/>
                                        <p:tgtEl>
                                          <p:spTgt spid="162">
                                            <p:bg/>
                                          </p:spTgt>
                                        </p:tgtEl>
                                      </p:cBhvr>
                                    </p:animEffect>
                                  </p:childTnLst>
                                </p:cTn>
                              </p:par>
                              <p:par>
                                <p:cTn id="16" presetClass="entr" nodeType="withEffect" presetSubtype="0" presetID="10" grpId="2" fill="hold">
                                  <p:stCondLst>
                                    <p:cond delay="0"/>
                                  </p:stCondLst>
                                  <p:iterate type="el" backwards="0">
                                    <p:tmAbs val="0"/>
                                  </p:iterate>
                                  <p:childTnLst>
                                    <p:set>
                                      <p:cBhvr>
                                        <p:cTn id="17" fill="hold"/>
                                        <p:tgtEl>
                                          <p:spTgt spid="162">
                                            <p:txEl>
                                              <p:pRg st="0" end="0"/>
                                            </p:txEl>
                                          </p:spTgt>
                                        </p:tgtEl>
                                        <p:attrNameLst>
                                          <p:attrName>style.visibility</p:attrName>
                                        </p:attrNameLst>
                                      </p:cBhvr>
                                      <p:to>
                                        <p:strVal val="visible"/>
                                      </p:to>
                                    </p:set>
                                    <p:animEffect filter="fade" transition="in">
                                      <p:cBhvr>
                                        <p:cTn id="18" dur="1000"/>
                                        <p:tgtEl>
                                          <p:spTgt spid="16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10" grpId="3" fill="hold">
                                  <p:stCondLst>
                                    <p:cond delay="0"/>
                                  </p:stCondLst>
                                  <p:iterate type="el" backwards="0">
                                    <p:tmAbs val="0"/>
                                  </p:iterate>
                                  <p:childTnLst>
                                    <p:set>
                                      <p:cBhvr>
                                        <p:cTn id="22" fill="hold"/>
                                        <p:tgtEl>
                                          <p:spTgt spid="163">
                                            <p:bg/>
                                          </p:spTgt>
                                        </p:tgtEl>
                                        <p:attrNameLst>
                                          <p:attrName>style.visibility</p:attrName>
                                        </p:attrNameLst>
                                      </p:cBhvr>
                                      <p:to>
                                        <p:strVal val="visible"/>
                                      </p:to>
                                    </p:set>
                                    <p:animEffect filter="fade" transition="in">
                                      <p:cBhvr>
                                        <p:cTn id="23" dur="1000"/>
                                        <p:tgtEl>
                                          <p:spTgt spid="163">
                                            <p:bg/>
                                          </p:spTgt>
                                        </p:tgtEl>
                                      </p:cBhvr>
                                    </p:animEffect>
                                  </p:childTnLst>
                                </p:cTn>
                              </p:par>
                              <p:par>
                                <p:cTn id="24" presetClass="entr" nodeType="withEffect" presetSubtype="0" presetID="10" grpId="3" fill="hold">
                                  <p:stCondLst>
                                    <p:cond delay="0"/>
                                  </p:stCondLst>
                                  <p:iterate type="el" backwards="0">
                                    <p:tmAbs val="0"/>
                                  </p:iterate>
                                  <p:childTnLst>
                                    <p:set>
                                      <p:cBhvr>
                                        <p:cTn id="25" fill="hold"/>
                                        <p:tgtEl>
                                          <p:spTgt spid="163">
                                            <p:txEl>
                                              <p:pRg st="0" end="0"/>
                                            </p:txEl>
                                          </p:spTgt>
                                        </p:tgtEl>
                                        <p:attrNameLst>
                                          <p:attrName>style.visibility</p:attrName>
                                        </p:attrNameLst>
                                      </p:cBhvr>
                                      <p:to>
                                        <p:strVal val="visible"/>
                                      </p:to>
                                    </p:set>
                                    <p:animEffect filter="fade" transition="in">
                                      <p:cBhvr>
                                        <p:cTn id="26" dur="1000"/>
                                        <p:tgtEl>
                                          <p:spTgt spid="16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P build="p" bldLvl="5" animBg="1" rev="0" advAuto="0" spid="163" grpId="3"/>
      <p:bldP build="p" bldLvl="5" animBg="1" rev="0" advAuto="0" spid="162"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166"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67" name="“‘A lover of hospitality’ is among the specifications given by the Holy Spirit as marking one who is to bear responsibility in the church. And to the whole church is given the injunction: &quot;Use hospitality one to another without grudging. As every man hat"/>
          <p:cNvSpPr txBox="1"/>
          <p:nvPr>
            <p:ph type="body" idx="1"/>
          </p:nvPr>
        </p:nvSpPr>
        <p:spPr>
          <a:xfrm>
            <a:off x="928689" y="3582987"/>
            <a:ext cx="22526624" cy="9070145"/>
          </a:xfrm>
          <a:prstGeom prst="rect">
            <a:avLst/>
          </a:prstGeom>
        </p:spPr>
        <p:txBody>
          <a:bodyPr anchor="t"/>
          <a:lstStyle>
            <a:lvl1pPr marL="556126" indent="-556126">
              <a:buBlip>
                <a:blip r:embed="rId3"/>
              </a:buBlip>
              <a:defRPr sz="7500">
                <a:solidFill>
                  <a:srgbClr val="A94400"/>
                </a:solidFill>
              </a:defRPr>
            </a:lvl1pPr>
          </a:lstStyle>
          <a:p>
            <a:pPr/>
            <a:r>
              <a:t>“‘A lover of hospitality’ is among the specifications given by the Holy Spirit as marking one who is to bear responsibility in the church. And to the whole church is given the injunction: "Use hospitality one to another without grudging. As every man hath received the gift, even so minister the same one to another, as good stewards of the manifold grace of God."                         1 Peter 4:9, 10 White, 9T p. 342</a:t>
            </a:r>
          </a:p>
        </p:txBody>
      </p:sp>
      <p:sp>
        <p:nvSpPr>
          <p:cNvPr id="168" name="Hospitality"/>
          <p:cNvSpPr txBox="1"/>
          <p:nvPr>
            <p:ph type="title"/>
          </p:nvPr>
        </p:nvSpPr>
        <p:spPr>
          <a:prstGeom prst="rect">
            <a:avLst/>
          </a:prstGeom>
        </p:spPr>
        <p:txBody>
          <a:bodyPr/>
          <a:lstStyle>
            <a:lvl1pPr>
              <a:defRPr>
                <a:solidFill>
                  <a:srgbClr val="A94400"/>
                </a:solidFill>
              </a:defRPr>
            </a:lvl1pPr>
          </a:lstStyle>
          <a:p>
            <a:pPr/>
            <a:r>
              <a:t>Hospitality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70" name="Hospitality In the Home"/>
          <p:cNvSpPr txBox="1"/>
          <p:nvPr>
            <p:ph type="title"/>
          </p:nvPr>
        </p:nvSpPr>
        <p:spPr>
          <a:xfrm>
            <a:off x="1531488" y="2613422"/>
            <a:ext cx="21321025" cy="4107657"/>
          </a:xfrm>
          <a:prstGeom prst="rect">
            <a:avLst/>
          </a:prstGeom>
        </p:spPr>
        <p:txBody>
          <a:bodyPr/>
          <a:lstStyle>
            <a:lvl1pPr>
              <a:defRPr spc="55" sz="11000">
                <a:solidFill>
                  <a:srgbClr val="A94400"/>
                </a:solidFill>
              </a:defRPr>
            </a:lvl1pPr>
          </a:lstStyle>
          <a:p>
            <a:pPr/>
            <a:r>
              <a:t>Hospitality In the Home</a:t>
            </a:r>
          </a:p>
        </p:txBody>
      </p:sp>
      <p:pic>
        <p:nvPicPr>
          <p:cNvPr id="171"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73" name="1. The Church is the People"/>
          <p:cNvSpPr txBox="1"/>
          <p:nvPr>
            <p:ph type="title"/>
          </p:nvPr>
        </p:nvSpPr>
        <p:spPr>
          <a:xfrm>
            <a:off x="813531" y="428625"/>
            <a:ext cx="22756938" cy="2928938"/>
          </a:xfrm>
          <a:prstGeom prst="rect">
            <a:avLst/>
          </a:prstGeom>
        </p:spPr>
        <p:txBody>
          <a:bodyPr/>
          <a:lstStyle/>
          <a:p>
            <a:pPr>
              <a:defRPr spc="55" sz="11000">
                <a:solidFill>
                  <a:srgbClr val="A94400"/>
                </a:solidFill>
              </a:defRPr>
            </a:pPr>
            <a:r>
              <a:t>1. The Church is the </a:t>
            </a:r>
            <a:r>
              <a:rPr u="sng"/>
              <a:t>People</a:t>
            </a:r>
          </a:p>
        </p:txBody>
      </p:sp>
      <p:sp>
        <p:nvSpPr>
          <p:cNvPr id="174" name="Ephesians 2:19-22"/>
          <p:cNvSpPr txBox="1"/>
          <p:nvPr>
            <p:ph type="body" idx="1"/>
          </p:nvPr>
        </p:nvSpPr>
        <p:spPr>
          <a:xfrm>
            <a:off x="965987" y="3881437"/>
            <a:ext cx="22452026" cy="8036720"/>
          </a:xfrm>
          <a:prstGeom prst="rect">
            <a:avLst/>
          </a:prstGeom>
        </p:spPr>
        <p:txBody>
          <a:bodyPr anchor="t"/>
          <a:lstStyle>
            <a:lvl1pPr marL="556126" indent="-556126">
              <a:buBlip>
                <a:blip r:embed="rId2"/>
              </a:buBlip>
              <a:defRPr sz="7500">
                <a:solidFill>
                  <a:srgbClr val="A94400"/>
                </a:solidFill>
              </a:defRPr>
            </a:lvl1pPr>
          </a:lstStyle>
          <a:p>
            <a:pPr/>
            <a:r>
              <a:t>Ephesians 2:19-22</a:t>
            </a:r>
          </a:p>
        </p:txBody>
      </p:sp>
      <p:pic>
        <p:nvPicPr>
          <p:cNvPr id="175"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77" name="1. The Church is the People"/>
          <p:cNvSpPr txBox="1"/>
          <p:nvPr>
            <p:ph type="title"/>
          </p:nvPr>
        </p:nvSpPr>
        <p:spPr>
          <a:xfrm>
            <a:off x="813531" y="428625"/>
            <a:ext cx="22756938" cy="2928938"/>
          </a:xfrm>
          <a:prstGeom prst="rect">
            <a:avLst/>
          </a:prstGeom>
        </p:spPr>
        <p:txBody>
          <a:bodyPr/>
          <a:lstStyle/>
          <a:p>
            <a:pPr>
              <a:defRPr spc="55" sz="11000">
                <a:solidFill>
                  <a:srgbClr val="A94400"/>
                </a:solidFill>
              </a:defRPr>
            </a:pPr>
            <a:r>
              <a:t>1. The Church is the </a:t>
            </a:r>
            <a:r>
              <a:rPr u="sng"/>
              <a:t>People</a:t>
            </a:r>
          </a:p>
        </p:txBody>
      </p:sp>
      <p:sp>
        <p:nvSpPr>
          <p:cNvPr id="178" name="“For we are the temple of the living God; just as God said, ‘I will dwell in them and walk among them; and I will be their God, and they shall be my people.”            2 Corinthians 6:16"/>
          <p:cNvSpPr txBox="1"/>
          <p:nvPr>
            <p:ph type="body" idx="1"/>
          </p:nvPr>
        </p:nvSpPr>
        <p:spPr>
          <a:xfrm>
            <a:off x="965987" y="3881437"/>
            <a:ext cx="22452026" cy="8036720"/>
          </a:xfrm>
          <a:prstGeom prst="rect">
            <a:avLst/>
          </a:prstGeom>
        </p:spPr>
        <p:txBody>
          <a:bodyPr anchor="t"/>
          <a:lstStyle>
            <a:lvl1pPr marL="556126" indent="-556126">
              <a:buBlip>
                <a:blip r:embed="rId2"/>
              </a:buBlip>
              <a:defRPr sz="7500">
                <a:solidFill>
                  <a:srgbClr val="A94400"/>
                </a:solidFill>
              </a:defRPr>
            </a:lvl1pPr>
          </a:lstStyle>
          <a:p>
            <a:pPr/>
            <a:r>
              <a:t>“For we are the temple of the living God; just as God said, ‘I will dwell in them and walk among them; and I will be their God, and they shall be my people.”            2 Corinthians 6:16</a:t>
            </a:r>
          </a:p>
        </p:txBody>
      </p:sp>
      <p:pic>
        <p:nvPicPr>
          <p:cNvPr id="179"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81" name="1. The Church is the People"/>
          <p:cNvSpPr txBox="1"/>
          <p:nvPr>
            <p:ph type="title"/>
          </p:nvPr>
        </p:nvSpPr>
        <p:spPr>
          <a:xfrm>
            <a:off x="813531" y="428625"/>
            <a:ext cx="22756938" cy="2928938"/>
          </a:xfrm>
          <a:prstGeom prst="rect">
            <a:avLst/>
          </a:prstGeom>
        </p:spPr>
        <p:txBody>
          <a:bodyPr/>
          <a:lstStyle/>
          <a:p>
            <a:pPr>
              <a:defRPr spc="55" sz="11000">
                <a:solidFill>
                  <a:srgbClr val="A94400"/>
                </a:solidFill>
              </a:defRPr>
            </a:pPr>
            <a:r>
              <a:t>1. The Church is the </a:t>
            </a:r>
            <a:r>
              <a:rPr u="sng"/>
              <a:t>People</a:t>
            </a:r>
          </a:p>
        </p:txBody>
      </p:sp>
      <p:sp>
        <p:nvSpPr>
          <p:cNvPr id="182" name="“But you are a chosen race, a royal priesthood, a holy nation, a people for God's own possession, so that you may proclaim the excellencies of Him who has called you out of darkness into His marvelous light.”  1 Peter 2:9"/>
          <p:cNvSpPr txBox="1"/>
          <p:nvPr>
            <p:ph type="body" idx="1"/>
          </p:nvPr>
        </p:nvSpPr>
        <p:spPr>
          <a:xfrm>
            <a:off x="965987" y="3881437"/>
            <a:ext cx="22452026" cy="8036720"/>
          </a:xfrm>
          <a:prstGeom prst="rect">
            <a:avLst/>
          </a:prstGeom>
        </p:spPr>
        <p:txBody>
          <a:bodyPr anchor="t"/>
          <a:lstStyle>
            <a:lvl1pPr marL="556126" indent="-556126">
              <a:buBlip>
                <a:blip r:embed="rId2"/>
              </a:buBlip>
              <a:defRPr sz="7500">
                <a:solidFill>
                  <a:srgbClr val="A94400"/>
                </a:solidFill>
              </a:defRPr>
            </a:lvl1pPr>
          </a:lstStyle>
          <a:p>
            <a:pPr/>
            <a:r>
              <a:t>“But you are a chosen race, a royal priesthood, a holy nation, a people for God's own possession, so that you may proclaim the excellencies of Him who has called you out of darkness into His marvelous light.”  1 Peter 2:9</a:t>
            </a:r>
          </a:p>
        </p:txBody>
      </p:sp>
      <p:pic>
        <p:nvPicPr>
          <p:cNvPr id="183"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85" name="2. Discipleship in the Home"/>
          <p:cNvSpPr txBox="1"/>
          <p:nvPr>
            <p:ph type="title"/>
          </p:nvPr>
        </p:nvSpPr>
        <p:spPr>
          <a:xfrm>
            <a:off x="930825" y="428625"/>
            <a:ext cx="22522349" cy="2928938"/>
          </a:xfrm>
          <a:prstGeom prst="rect">
            <a:avLst/>
          </a:prstGeom>
        </p:spPr>
        <p:txBody>
          <a:bodyPr/>
          <a:lstStyle/>
          <a:p>
            <a:pPr>
              <a:defRPr spc="-275" sz="11000">
                <a:solidFill>
                  <a:srgbClr val="A94400"/>
                </a:solidFill>
              </a:defRPr>
            </a:pPr>
            <a:r>
              <a:t>2. </a:t>
            </a:r>
            <a:r>
              <a:rPr u="sng"/>
              <a:t>Discipleship</a:t>
            </a:r>
            <a:r>
              <a:t> in the Home</a:t>
            </a:r>
          </a:p>
        </p:txBody>
      </p:sp>
      <p:pic>
        <p:nvPicPr>
          <p:cNvPr id="186"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87" name="a. Jesus at Matthew’s: Matthew 9:9-13…"/>
          <p:cNvSpPr txBox="1"/>
          <p:nvPr>
            <p:ph type="body" idx="1"/>
          </p:nvPr>
        </p:nvSpPr>
        <p:spPr>
          <a:xfrm>
            <a:off x="955755" y="3570287"/>
            <a:ext cx="22472490" cy="8997312"/>
          </a:xfrm>
          <a:prstGeom prst="rect">
            <a:avLst/>
          </a:prstGeom>
        </p:spPr>
        <p:txBody>
          <a:bodyPr anchor="t"/>
          <a:lstStyle/>
          <a:p>
            <a:pPr>
              <a:buBlip>
                <a:blip r:embed="rId3"/>
              </a:buBlip>
              <a:defRPr sz="7300">
                <a:solidFill>
                  <a:srgbClr val="A94400"/>
                </a:solidFill>
              </a:defRPr>
            </a:pPr>
            <a:r>
              <a:t>a. Jesus at Matthew’s: Matthew 9:9-13		</a:t>
            </a:r>
          </a:p>
          <a:p>
            <a:pPr>
              <a:buBlip>
                <a:blip r:embed="rId3"/>
              </a:buBlip>
              <a:defRPr sz="7300">
                <a:solidFill>
                  <a:srgbClr val="A94400"/>
                </a:solidFill>
              </a:defRPr>
            </a:pPr>
            <a:r>
              <a:t>b. Jesus at Pharisee’s:  Luke 7:37-50</a:t>
            </a:r>
          </a:p>
          <a:p>
            <a:pPr>
              <a:buBlip>
                <a:blip r:embed="rId3"/>
              </a:buBlip>
              <a:defRPr sz="7300">
                <a:solidFill>
                  <a:srgbClr val="A94400"/>
                </a:solidFill>
              </a:defRPr>
            </a:pPr>
            <a:r>
              <a:t>c. Jesus at Zachaeus’: Luke 19:1-9		</a:t>
            </a:r>
          </a:p>
          <a:p>
            <a:pPr>
              <a:buBlip>
                <a:blip r:embed="rId3"/>
              </a:buBlip>
              <a:defRPr sz="7300">
                <a:solidFill>
                  <a:srgbClr val="A94400"/>
                </a:solidFill>
              </a:defRPr>
            </a:pPr>
            <a:r>
              <a:t>d. Pater at Cornelius’: Acts 10:24-28</a:t>
            </a:r>
          </a:p>
          <a:p>
            <a:pPr>
              <a:buBlip>
                <a:blip r:embed="rId3"/>
              </a:buBlip>
              <a:defRPr sz="7300">
                <a:solidFill>
                  <a:srgbClr val="A94400"/>
                </a:solidFill>
              </a:defRPr>
            </a:pPr>
            <a:r>
              <a:t>e. Paul at Lydia’s: Acts 16:11-15		</a:t>
            </a:r>
          </a:p>
          <a:p>
            <a:pPr>
              <a:buBlip>
                <a:blip r:embed="rId3"/>
              </a:buBlip>
              <a:defRPr sz="7300">
                <a:solidFill>
                  <a:srgbClr val="A94400"/>
                </a:solidFill>
              </a:defRPr>
            </a:pPr>
            <a:r>
              <a:t>f. Paul at Philippian Jailer’s: Acts 16:29-34</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1B1B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1B1B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